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6" r:id="rId2"/>
  </p:sldIdLst>
  <p:sldSz cx="9163050" cy="9647238"/>
  <p:notesSz cx="6858000" cy="9144000"/>
  <p:defaultTextStyle>
    <a:defPPr>
      <a:defRPr lang="en-US"/>
    </a:defPPr>
    <a:lvl1pPr marL="0" algn="l" defTabSz="945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2608" algn="l" defTabSz="945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5215" algn="l" defTabSz="945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7823" algn="l" defTabSz="945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0431" algn="l" defTabSz="945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3038" algn="l" defTabSz="945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5646" algn="l" defTabSz="945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08253" algn="l" defTabSz="945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0861" algn="l" defTabSz="945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75" autoAdjust="0"/>
  </p:normalViewPr>
  <p:slideViewPr>
    <p:cSldViewPr snapToGrid="0" snapToObjects="1">
      <p:cViewPr>
        <p:scale>
          <a:sx n="99" d="100"/>
          <a:sy n="99" d="100"/>
        </p:scale>
        <p:origin x="-728" y="2584"/>
      </p:cViewPr>
      <p:guideLst>
        <p:guide orient="horz" pos="303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F1FD1-D49C-0348-B13E-FBDFCCB879DE}" type="datetimeFigureOut">
              <a:rPr lang="fr-FR" smtClean="0"/>
              <a:t>12/10/16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685800"/>
            <a:ext cx="3257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3D0C4-F699-7940-8085-4E0102002E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13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D0C4-F699-7940-8085-4E0102002E5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14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9077" y="321574"/>
            <a:ext cx="8714060" cy="848956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22" tIns="47261" rIns="94522" bIns="47261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2107" y="7531490"/>
            <a:ext cx="8741550" cy="1873151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229" y="2251022"/>
            <a:ext cx="7788593" cy="2504101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bn-IN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458" y="5002274"/>
            <a:ext cx="6414136" cy="2072369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72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0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3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5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8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n-IN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9077" y="321575"/>
            <a:ext cx="8714060" cy="20066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22" tIns="47261" rIns="94522" bIns="4726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2107" y="1004662"/>
            <a:ext cx="8741550" cy="1873151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211" y="2036640"/>
            <a:ext cx="2061686" cy="631239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n-IN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153" y="2036639"/>
            <a:ext cx="6032341" cy="631239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9077" y="321574"/>
            <a:ext cx="8714060" cy="666302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22" tIns="47261" rIns="94522" bIns="47261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60037" y="5913248"/>
            <a:ext cx="2882422" cy="100443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24778" y="5732764"/>
            <a:ext cx="5556066" cy="1195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34621" y="5750026"/>
            <a:ext cx="5479372" cy="1089179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21176" y="5731194"/>
            <a:ext cx="3314891" cy="91654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2107" y="5709223"/>
            <a:ext cx="8741550" cy="1870751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69" y="3465522"/>
            <a:ext cx="7788593" cy="2143831"/>
          </a:xfrm>
        </p:spPr>
        <p:txBody>
          <a:bodyPr anchor="t">
            <a:normAutofit/>
          </a:bodyPr>
          <a:lstStyle>
            <a:lvl1pPr algn="ctr">
              <a:defRPr sz="4500" b="0" cap="none"/>
            </a:lvl1pPr>
          </a:lstStyle>
          <a:p>
            <a:r>
              <a:rPr lang="bn-IN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213" y="2022077"/>
            <a:ext cx="6431105" cy="1322030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726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2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7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0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3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5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8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0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8065" y="3768855"/>
            <a:ext cx="3830155" cy="4849344"/>
          </a:xfrm>
        </p:spPr>
        <p:txBody>
          <a:bodyPr/>
          <a:lstStyle/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54829" y="3768855"/>
            <a:ext cx="3830155" cy="4849344"/>
          </a:xfrm>
        </p:spPr>
        <p:txBody>
          <a:bodyPr/>
          <a:lstStyle/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n-I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66" y="3767338"/>
            <a:ext cx="3830155" cy="899962"/>
          </a:xfrm>
        </p:spPr>
        <p:txBody>
          <a:bodyPr anchor="ctr"/>
          <a:lstStyle>
            <a:lvl1pPr marL="0" indent="0" algn="ctr">
              <a:buNone/>
              <a:defRPr sz="2500" b="0">
                <a:solidFill>
                  <a:schemeClr val="tx2"/>
                </a:solidFill>
                <a:latin typeface="+mj-lt"/>
              </a:defRPr>
            </a:lvl1pPr>
            <a:lvl2pPr marL="472608" indent="0">
              <a:buNone/>
              <a:defRPr sz="2100" b="1"/>
            </a:lvl2pPr>
            <a:lvl3pPr marL="945215" indent="0">
              <a:buNone/>
              <a:defRPr sz="1900" b="1"/>
            </a:lvl3pPr>
            <a:lvl4pPr marL="1417823" indent="0">
              <a:buNone/>
              <a:defRPr sz="1700" b="1"/>
            </a:lvl4pPr>
            <a:lvl5pPr marL="1890431" indent="0">
              <a:buNone/>
              <a:defRPr sz="1700" b="1"/>
            </a:lvl5pPr>
            <a:lvl6pPr marL="2363038" indent="0">
              <a:buNone/>
              <a:defRPr sz="1700" b="1"/>
            </a:lvl6pPr>
            <a:lvl7pPr marL="2835646" indent="0">
              <a:buNone/>
              <a:defRPr sz="1700" b="1"/>
            </a:lvl7pPr>
            <a:lvl8pPr marL="3308253" indent="0">
              <a:buNone/>
              <a:defRPr sz="1700" b="1"/>
            </a:lvl8pPr>
            <a:lvl9pPr marL="3780861" indent="0">
              <a:buNone/>
              <a:defRPr sz="1700" b="1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744" y="4823621"/>
            <a:ext cx="3828013" cy="3794134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884" y="3767337"/>
            <a:ext cx="3830155" cy="899962"/>
          </a:xfrm>
        </p:spPr>
        <p:txBody>
          <a:bodyPr anchor="ctr"/>
          <a:lstStyle>
            <a:lvl1pPr marL="0" indent="0" algn="ctr">
              <a:buNone/>
              <a:defRPr sz="2500" b="0" i="0">
                <a:solidFill>
                  <a:schemeClr val="tx2"/>
                </a:solidFill>
                <a:latin typeface="+mj-lt"/>
              </a:defRPr>
            </a:lvl1pPr>
            <a:lvl2pPr marL="472608" indent="0">
              <a:buNone/>
              <a:defRPr sz="2100" b="1"/>
            </a:lvl2pPr>
            <a:lvl3pPr marL="945215" indent="0">
              <a:buNone/>
              <a:defRPr sz="1900" b="1"/>
            </a:lvl3pPr>
            <a:lvl4pPr marL="1417823" indent="0">
              <a:buNone/>
              <a:defRPr sz="1700" b="1"/>
            </a:lvl4pPr>
            <a:lvl5pPr marL="1890431" indent="0">
              <a:buNone/>
              <a:defRPr sz="1700" b="1"/>
            </a:lvl5pPr>
            <a:lvl6pPr marL="2363038" indent="0">
              <a:buNone/>
              <a:defRPr sz="1700" b="1"/>
            </a:lvl6pPr>
            <a:lvl7pPr marL="2835646" indent="0">
              <a:buNone/>
              <a:defRPr sz="1700" b="1"/>
            </a:lvl7pPr>
            <a:lvl8pPr marL="3308253" indent="0">
              <a:buNone/>
              <a:defRPr sz="1700" b="1"/>
            </a:lvl8pPr>
            <a:lvl9pPr marL="3780861" indent="0">
              <a:buNone/>
              <a:defRPr sz="1700" b="1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4702" y="4823621"/>
            <a:ext cx="3830155" cy="3794134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9077" y="321575"/>
            <a:ext cx="8714060" cy="20066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22" tIns="47261" rIns="94522" bIns="47261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2107" y="1004662"/>
            <a:ext cx="8741550" cy="1870751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9077" y="321575"/>
            <a:ext cx="8714060" cy="20066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22" tIns="47261" rIns="94522" bIns="47261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304" y="5038003"/>
            <a:ext cx="3359786" cy="267979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20"/>
              </a:spcAft>
              <a:buNone/>
              <a:defRPr sz="1900">
                <a:solidFill>
                  <a:schemeClr val="tx2"/>
                </a:solidFill>
              </a:defRPr>
            </a:lvl1pPr>
            <a:lvl2pPr marL="472608" indent="0">
              <a:buNone/>
              <a:defRPr sz="1200"/>
            </a:lvl2pPr>
            <a:lvl3pPr marL="945215" indent="0">
              <a:buNone/>
              <a:defRPr sz="1000"/>
            </a:lvl3pPr>
            <a:lvl4pPr marL="1417823" indent="0">
              <a:buNone/>
              <a:defRPr sz="900"/>
            </a:lvl4pPr>
            <a:lvl5pPr marL="1890431" indent="0">
              <a:buNone/>
              <a:defRPr sz="900"/>
            </a:lvl5pPr>
            <a:lvl6pPr marL="2363038" indent="0">
              <a:buNone/>
              <a:defRPr sz="900"/>
            </a:lvl6pPr>
            <a:lvl7pPr marL="2835646" indent="0">
              <a:buNone/>
              <a:defRPr sz="900"/>
            </a:lvl7pPr>
            <a:lvl8pPr marL="3308253" indent="0">
              <a:buNone/>
              <a:defRPr sz="900"/>
            </a:lvl8pPr>
            <a:lvl9pPr marL="3780861" indent="0">
              <a:buNone/>
              <a:defRPr sz="9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2107" y="1004662"/>
            <a:ext cx="8741550" cy="1873151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6304" y="3215747"/>
            <a:ext cx="3359786" cy="1762228"/>
          </a:xfrm>
        </p:spPr>
        <p:txBody>
          <a:bodyPr anchor="b">
            <a:noAutofit/>
          </a:bodyPr>
          <a:lstStyle>
            <a:lvl1pPr algn="l">
              <a:defRPr sz="3300">
                <a:solidFill>
                  <a:schemeClr val="tx2"/>
                </a:solidFill>
              </a:defRPr>
            </a:lvl1pPr>
          </a:lstStyle>
          <a:p>
            <a:r>
              <a:rPr lang="bn-IN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4" y="2572598"/>
            <a:ext cx="3912209" cy="5359577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7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7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9077" y="321574"/>
            <a:ext cx="8714060" cy="848956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22" tIns="47261" rIns="94522" bIns="47261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2107" y="7531490"/>
            <a:ext cx="8741550" cy="1873151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311" y="476408"/>
            <a:ext cx="3820588" cy="3418220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rgbClr val="FFFFFF"/>
                </a:solidFill>
              </a:defRPr>
            </a:lvl1pPr>
          </a:lstStyle>
          <a:p>
            <a:r>
              <a:rPr lang="bn-IN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8476" y="3918447"/>
            <a:ext cx="3826422" cy="3406309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72608" indent="0">
              <a:buNone/>
              <a:defRPr sz="1200"/>
            </a:lvl2pPr>
            <a:lvl3pPr marL="945215" indent="0">
              <a:buNone/>
              <a:defRPr sz="1000"/>
            </a:lvl3pPr>
            <a:lvl4pPr marL="1417823" indent="0">
              <a:buNone/>
              <a:defRPr sz="900"/>
            </a:lvl4pPr>
            <a:lvl5pPr marL="1890431" indent="0">
              <a:buNone/>
              <a:defRPr sz="900"/>
            </a:lvl5pPr>
            <a:lvl6pPr marL="2363038" indent="0">
              <a:buNone/>
              <a:defRPr sz="900"/>
            </a:lvl6pPr>
            <a:lvl7pPr marL="2835646" indent="0">
              <a:buNone/>
              <a:defRPr sz="900"/>
            </a:lvl7pPr>
            <a:lvl8pPr marL="3308253" indent="0">
              <a:buNone/>
              <a:defRPr sz="900"/>
            </a:lvl8pPr>
            <a:lvl9pPr marL="3780861" indent="0">
              <a:buNone/>
              <a:defRPr sz="9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947" y="1929448"/>
            <a:ext cx="3573589" cy="411615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72608" indent="0">
              <a:buNone/>
              <a:defRPr sz="2900"/>
            </a:lvl2pPr>
            <a:lvl3pPr marL="945215" indent="0">
              <a:buNone/>
              <a:defRPr sz="2500"/>
            </a:lvl3pPr>
            <a:lvl4pPr marL="1417823" indent="0">
              <a:buNone/>
              <a:defRPr sz="2100"/>
            </a:lvl4pPr>
            <a:lvl5pPr marL="1890431" indent="0">
              <a:buNone/>
              <a:defRPr sz="2100"/>
            </a:lvl5pPr>
            <a:lvl6pPr marL="2363038" indent="0">
              <a:buNone/>
              <a:defRPr sz="2100"/>
            </a:lvl6pPr>
            <a:lvl7pPr marL="2835646" indent="0">
              <a:buNone/>
              <a:defRPr sz="2100"/>
            </a:lvl7pPr>
            <a:lvl8pPr marL="3308253" indent="0">
              <a:buNone/>
              <a:defRPr sz="2100"/>
            </a:lvl8pPr>
            <a:lvl9pPr marL="3780861" indent="0">
              <a:buNone/>
              <a:defRPr sz="2100"/>
            </a:lvl9pPr>
          </a:lstStyle>
          <a:p>
            <a:r>
              <a:rPr lang="bn-IN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9077" y="321574"/>
            <a:ext cx="8714060" cy="347300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22" tIns="47261" rIns="94522" bIns="47261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2107" y="2362475"/>
            <a:ext cx="8741550" cy="1870751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153" y="475930"/>
            <a:ext cx="8246746" cy="1762228"/>
          </a:xfrm>
          <a:prstGeom prst="rect">
            <a:avLst/>
          </a:prstGeom>
        </p:spPr>
        <p:txBody>
          <a:bodyPr vert="horz" lIns="94522" tIns="47261" rIns="94522" bIns="47261" rtlCol="0" anchor="ctr">
            <a:normAutofit/>
          </a:bodyPr>
          <a:lstStyle/>
          <a:p>
            <a:r>
              <a:rPr lang="bn-IN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74430" y="8792188"/>
            <a:ext cx="3794579" cy="513626"/>
          </a:xfrm>
          <a:prstGeom prst="rect">
            <a:avLst/>
          </a:prstGeom>
        </p:spPr>
        <p:txBody>
          <a:bodyPr vert="horz" lIns="94522" tIns="47261" rIns="94522" bIns="47261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042" y="8792188"/>
            <a:ext cx="3794580" cy="513626"/>
          </a:xfrm>
          <a:prstGeom prst="rect">
            <a:avLst/>
          </a:prstGeom>
        </p:spPr>
        <p:txBody>
          <a:bodyPr vert="horz" lIns="94522" tIns="47261" rIns="94522" bIns="47261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9403" y="8792187"/>
            <a:ext cx="1164246" cy="513626"/>
          </a:xfrm>
          <a:prstGeom prst="rect">
            <a:avLst/>
          </a:prstGeom>
        </p:spPr>
        <p:txBody>
          <a:bodyPr vert="horz" lIns="94522" tIns="47261" rIns="94522" bIns="47261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884" y="3763615"/>
            <a:ext cx="7423767" cy="4854139"/>
          </a:xfrm>
          <a:prstGeom prst="rect">
            <a:avLst/>
          </a:prstGeom>
        </p:spPr>
        <p:txBody>
          <a:bodyPr vert="horz" lIns="94522" tIns="47261" rIns="94522" bIns="47261" rtlCol="0">
            <a:normAutofit/>
          </a:bodyPr>
          <a:lstStyle/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45215" rtl="0" eaLnBrk="1" latinLnBrk="0" hangingPunct="1">
        <a:spcBef>
          <a:spcPct val="0"/>
        </a:spcBef>
        <a:buNone/>
        <a:defRPr sz="45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565" indent="-283565" algn="l" defTabSz="94521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595683" indent="-283565" algn="l" defTabSz="94521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84499" indent="-236304" algn="l" defTabSz="94521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81519" indent="-236304" algn="l" defTabSz="94521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512344" indent="-236304" algn="l" defTabSz="94521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1843170" indent="-236304" algn="l" defTabSz="945215" rtl="0" eaLnBrk="1" latinLnBrk="0" hangingPunct="1">
        <a:spcBef>
          <a:spcPts val="397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73995" indent="-236304" algn="l" defTabSz="945215" rtl="0" eaLnBrk="1" latinLnBrk="0" hangingPunct="1">
        <a:spcBef>
          <a:spcPts val="397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504820" indent="-236304" algn="l" defTabSz="945215" rtl="0" eaLnBrk="1" latinLnBrk="0" hangingPunct="1">
        <a:spcBef>
          <a:spcPts val="397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835646" indent="-236304" algn="l" defTabSz="945215" rtl="0" eaLnBrk="1" latinLnBrk="0" hangingPunct="1">
        <a:spcBef>
          <a:spcPts val="397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608" algn="l" defTabSz="945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215" algn="l" defTabSz="945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823" algn="l" defTabSz="945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431" algn="l" defTabSz="945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3038" algn="l" defTabSz="945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646" algn="l" defTabSz="945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8253" algn="l" defTabSz="945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0861" algn="l" defTabSz="945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855" y="4295372"/>
            <a:ext cx="8041911" cy="2309681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IN" sz="1800" b="1" dirty="0" smtClean="0">
                <a:solidFill>
                  <a:srgbClr val="3477B2"/>
                </a:solidFill>
                <a:latin typeface="Comic Sans MS"/>
                <a:cs typeface="Comic Sans MS"/>
              </a:rPr>
              <a:t>Objectif de la formation</a:t>
            </a:r>
            <a:r>
              <a:rPr lang="fr-FR" sz="1800" b="1" dirty="0">
                <a:solidFill>
                  <a:srgbClr val="3477B2"/>
                </a:solidFill>
                <a:latin typeface="Comic Sans MS"/>
                <a:cs typeface="Comic Sans MS"/>
              </a:rPr>
              <a:t>	</a:t>
            </a:r>
            <a:endParaRPr lang="bn-IN" sz="1800" b="1" dirty="0" smtClean="0">
              <a:solidFill>
                <a:srgbClr val="3477B2"/>
              </a:solidFill>
              <a:latin typeface="Comic Sans MS"/>
              <a:cs typeface="Comic Sans MS"/>
            </a:endParaRPr>
          </a:p>
          <a:p>
            <a:pPr>
              <a:lnSpc>
                <a:spcPct val="60000"/>
              </a:lnSpc>
            </a:pPr>
            <a:endParaRPr lang="bn-IN" sz="1800" b="1" dirty="0">
              <a:solidFill>
                <a:srgbClr val="3477B2"/>
              </a:solidFill>
              <a:latin typeface="Comic Sans MS"/>
              <a:cs typeface="Comic Sans MS"/>
            </a:endParaRPr>
          </a:p>
          <a:p>
            <a:pPr marL="285750" indent="-285750" algn="just">
              <a:buFont typeface="Wingdings" charset="2"/>
              <a:buChar char="u"/>
            </a:pPr>
            <a:r>
              <a:rPr lang="fr-FR" sz="1200" b="1" dirty="0" smtClean="0">
                <a:solidFill>
                  <a:srgbClr val="3477B2"/>
                </a:solidFill>
                <a:latin typeface="Comic Sans MS"/>
                <a:cs typeface="Comic Sans MS"/>
              </a:rPr>
              <a:t>L</a:t>
            </a:r>
            <a:r>
              <a:rPr lang="bn-IN" sz="1200" b="1" dirty="0" smtClean="0">
                <a:solidFill>
                  <a:srgbClr val="3477B2"/>
                </a:solidFill>
                <a:latin typeface="Comic Sans MS"/>
                <a:cs typeface="Comic Sans MS"/>
              </a:rPr>
              <a:t>’actualisation des connaissances est obligatoire dix ans après la date d’évaluation et/ou la délivrance du certificat de capacité</a:t>
            </a:r>
          </a:p>
          <a:p>
            <a:pPr algn="just"/>
            <a:endParaRPr lang="bn-IN" sz="1200" b="1" dirty="0">
              <a:solidFill>
                <a:srgbClr val="3477B2"/>
              </a:solidFill>
              <a:latin typeface="Comic Sans MS"/>
              <a:cs typeface="Comic Sans MS"/>
            </a:endParaRPr>
          </a:p>
          <a:p>
            <a:r>
              <a:rPr lang="bn-IN" sz="1800" b="1" dirty="0" smtClean="0">
                <a:solidFill>
                  <a:srgbClr val="3477B2"/>
                </a:solidFill>
                <a:latin typeface="Comic Sans MS"/>
                <a:cs typeface="Comic Sans MS"/>
              </a:rPr>
              <a:t>Modalité pédagogique</a:t>
            </a:r>
            <a:r>
              <a:rPr lang="fr-FR" sz="1200" b="1" dirty="0">
                <a:solidFill>
                  <a:srgbClr val="3477B2"/>
                </a:solidFill>
                <a:latin typeface="Comic Sans MS"/>
                <a:cs typeface="Comic Sans MS"/>
              </a:rPr>
              <a:t>	</a:t>
            </a:r>
            <a:endParaRPr lang="bn-IN" sz="1200" b="1" dirty="0" smtClean="0">
              <a:solidFill>
                <a:srgbClr val="3477B2"/>
              </a:solidFill>
              <a:latin typeface="Comic Sans MS"/>
              <a:cs typeface="Comic Sans MS"/>
            </a:endParaRPr>
          </a:p>
          <a:p>
            <a:endParaRPr lang="bn-IN" sz="1200" b="1" dirty="0">
              <a:solidFill>
                <a:srgbClr val="3477B2"/>
              </a:solidFill>
              <a:latin typeface="Comic Sans MS"/>
              <a:cs typeface="Comic Sans MS"/>
            </a:endParaRPr>
          </a:p>
          <a:p>
            <a:pPr marL="171450" indent="-171450" algn="just">
              <a:buFont typeface="Wingdings" charset="2"/>
              <a:buChar char="u"/>
            </a:pPr>
            <a:r>
              <a:rPr lang="bn-IN" sz="1200" b="1" dirty="0" smtClean="0">
                <a:solidFill>
                  <a:srgbClr val="3477B2"/>
                </a:solidFill>
                <a:latin typeface="Comic Sans MS"/>
                <a:cs typeface="Comic Sans MS"/>
              </a:rPr>
              <a:t>Présentation de la formation sur Powerpoint diffusée via un vidéoprojecteur</a:t>
            </a:r>
          </a:p>
          <a:p>
            <a:pPr marL="171450" indent="-171450" algn="just">
              <a:buFont typeface="Wingdings" charset="2"/>
              <a:buChar char="u"/>
            </a:pPr>
            <a:r>
              <a:rPr lang="bn-IN" sz="1200" b="1" dirty="0" smtClean="0">
                <a:solidFill>
                  <a:srgbClr val="3477B2"/>
                </a:solidFill>
                <a:latin typeface="Comic Sans MS"/>
                <a:cs typeface="Comic Sans MS"/>
              </a:rPr>
              <a:t>Échange entre les formateurs et les stagiaires</a:t>
            </a:r>
          </a:p>
          <a:p>
            <a:pPr marL="171450" indent="-171450" algn="just">
              <a:buFont typeface="Wingdings" charset="2"/>
              <a:buChar char="u"/>
            </a:pPr>
            <a:r>
              <a:rPr lang="bn-IN" sz="1200" b="1" dirty="0" smtClean="0">
                <a:solidFill>
                  <a:srgbClr val="3477B2"/>
                </a:solidFill>
                <a:latin typeface="Comic Sans MS"/>
                <a:cs typeface="Comic Sans MS"/>
              </a:rPr>
              <a:t>Avant chaque formation, un support pédagogique vous sera remis pour vous permettre de préparer cette session de formation</a:t>
            </a:r>
          </a:p>
          <a:p>
            <a:pPr algn="just"/>
            <a:endParaRPr lang="bn-IN" sz="1200" dirty="0" smtClean="0">
              <a:solidFill>
                <a:srgbClr val="072C62"/>
              </a:solidFill>
              <a:latin typeface="Comic Sans MS"/>
              <a:cs typeface="Comic Sans MS"/>
            </a:endParaRPr>
          </a:p>
          <a:p>
            <a:pPr marL="171450" indent="-171450" algn="just">
              <a:buFont typeface="Wingdings" charset="2"/>
              <a:buChar char="u"/>
            </a:pPr>
            <a:endParaRPr lang="bn-IN" sz="1200" dirty="0" smtClean="0">
              <a:solidFill>
                <a:srgbClr val="072C62"/>
              </a:solidFill>
              <a:latin typeface="Comic Sans MS"/>
              <a:cs typeface="Comic Sans MS"/>
            </a:endParaRPr>
          </a:p>
          <a:p>
            <a:pPr algn="just"/>
            <a:endParaRPr lang="bn-IN" sz="1200" dirty="0" smtClean="0">
              <a:solidFill>
                <a:srgbClr val="072C62"/>
              </a:solidFill>
              <a:latin typeface="Comic Sans MS"/>
              <a:cs typeface="Comic Sans MS"/>
            </a:endParaRPr>
          </a:p>
          <a:p>
            <a:pPr algn="just"/>
            <a:endParaRPr lang="bn-IN" dirty="0" smtClean="0">
              <a:solidFill>
                <a:srgbClr val="6C6F4C"/>
              </a:solidFill>
              <a:latin typeface="Comic Sans MS"/>
              <a:cs typeface="Comic Sans MS"/>
            </a:endParaRPr>
          </a:p>
          <a:p>
            <a:pPr marL="354456" indent="-354456" algn="just">
              <a:buFont typeface="Wingdings" charset="2"/>
              <a:buChar char="u"/>
            </a:pPr>
            <a:endParaRPr lang="bn-IN" dirty="0" smtClean="0">
              <a:solidFill>
                <a:srgbClr val="6C6F4C"/>
              </a:solidFill>
            </a:endParaRPr>
          </a:p>
          <a:p>
            <a:pPr marL="354456" indent="-354456" algn="just">
              <a:buFont typeface="Wingdings" charset="2"/>
              <a:buChar char="u"/>
            </a:pPr>
            <a:endParaRPr lang="fr-FR" dirty="0">
              <a:solidFill>
                <a:srgbClr val="6C6F4C"/>
              </a:solidFill>
            </a:endParaRPr>
          </a:p>
          <a:p>
            <a:pPr algn="l"/>
            <a:endParaRPr lang="bn-IN" sz="1200" dirty="0" smtClean="0">
              <a:solidFill>
                <a:srgbClr val="6C6F4C"/>
              </a:solidFill>
            </a:endParaRPr>
          </a:p>
          <a:p>
            <a:pPr algn="l"/>
            <a:endParaRPr lang="bn-IN" sz="1200" dirty="0">
              <a:solidFill>
                <a:srgbClr val="6C6F4C"/>
              </a:solidFill>
            </a:endParaRPr>
          </a:p>
          <a:p>
            <a:pPr algn="l"/>
            <a:endParaRPr lang="bn-IN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856" y="49950"/>
            <a:ext cx="8041911" cy="181899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4522" tIns="47261" rIns="94522" bIns="47261" rtlCol="0">
            <a:spAutoFit/>
          </a:bodyPr>
          <a:lstStyle/>
          <a:p>
            <a:pPr algn="ctr"/>
            <a:r>
              <a:rPr lang="bn-IN" sz="1600" b="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FORMATION D’ACTUALISATION DES CONNAISSANCES</a:t>
            </a:r>
          </a:p>
          <a:p>
            <a:pPr algn="ctr"/>
            <a:r>
              <a:rPr lang="bn-IN" sz="1600" b="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CERTIFICAT DE CAPACITÉ ANIMAUX DOMESTIQUES</a:t>
            </a:r>
          </a:p>
          <a:p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                               </a:t>
            </a:r>
            <a:r>
              <a:rPr lang="bn-IN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Chien – Chat – Autres que chien et chat</a:t>
            </a:r>
          </a:p>
          <a:p>
            <a:endParaRPr lang="bn-IN" sz="1600" i="1" dirty="0" smtClean="0">
              <a:solidFill>
                <a:srgbClr val="3477B2"/>
              </a:solidFill>
              <a:latin typeface="Comic Sans MS"/>
              <a:cs typeface="Comic Sans MS"/>
            </a:endParaRPr>
          </a:p>
          <a:p>
            <a:r>
              <a:rPr lang="bn-IN" sz="1600" b="1" dirty="0" smtClean="0">
                <a:solidFill>
                  <a:srgbClr val="3477B2"/>
                </a:solidFill>
                <a:latin typeface="Comic Sans MS"/>
                <a:cs typeface="Comic Sans MS"/>
              </a:rPr>
              <a:t>Durée: 1 journée</a:t>
            </a:r>
            <a:endParaRPr lang="bn-IN" sz="1600" b="1" i="1" dirty="0" smtClean="0">
              <a:solidFill>
                <a:srgbClr val="3477B2"/>
              </a:solidFill>
              <a:latin typeface="Comic Sans MS"/>
              <a:cs typeface="Comic Sans MS"/>
            </a:endParaRPr>
          </a:p>
          <a:p>
            <a:endParaRPr lang="bn-IN" sz="1600" b="1" dirty="0">
              <a:solidFill>
                <a:srgbClr val="3477B2"/>
              </a:solidFill>
              <a:latin typeface="Comic Sans MS"/>
              <a:cs typeface="Comic Sans MS"/>
            </a:endParaRPr>
          </a:p>
          <a:p>
            <a:r>
              <a:rPr lang="bn-IN" sz="1600" b="1" dirty="0" smtClean="0">
                <a:solidFill>
                  <a:srgbClr val="3477B2"/>
                </a:solidFill>
                <a:latin typeface="Comic Sans MS"/>
                <a:cs typeface="Comic Sans MS"/>
              </a:rPr>
              <a:t>Date</a:t>
            </a:r>
            <a:r>
              <a:rPr lang="bn-IN" sz="1600" b="1" smtClean="0">
                <a:solidFill>
                  <a:srgbClr val="3477B2"/>
                </a:solidFill>
                <a:latin typeface="Comic Sans MS"/>
                <a:cs typeface="Comic Sans MS"/>
              </a:rPr>
              <a:t>: 6 Décembre 2016</a:t>
            </a:r>
            <a:endParaRPr lang="bn-IN" sz="1600" b="1" dirty="0" smtClean="0">
              <a:solidFill>
                <a:srgbClr val="3477B2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22903"/>
              </p:ext>
            </p:extLst>
          </p:nvPr>
        </p:nvGraphicFramePr>
        <p:xfrm>
          <a:off x="683855" y="6596815"/>
          <a:ext cx="8041911" cy="87716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680637"/>
                <a:gridCol w="2680637"/>
                <a:gridCol w="2680637"/>
              </a:tblGrid>
              <a:tr h="321491">
                <a:tc gridSpan="3">
                  <a:txBody>
                    <a:bodyPr/>
                    <a:lstStyle/>
                    <a:p>
                      <a:pPr algn="ctr"/>
                      <a:r>
                        <a:rPr lang="bn-IN" sz="1400" b="1" cap="none" spc="0" dirty="0" smtClean="0">
                          <a:ln w="1905"/>
                          <a:solidFill>
                            <a:srgbClr val="D77C0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/>
                          <a:cs typeface="Comic Sans MS"/>
                        </a:rPr>
                        <a:t>TROIS ESPECES : CHIEN</a:t>
                      </a:r>
                      <a:r>
                        <a:rPr lang="bn-IN" sz="1400" b="1" cap="none" spc="0" baseline="0" dirty="0" smtClean="0">
                          <a:ln w="1905"/>
                          <a:solidFill>
                            <a:srgbClr val="D77C0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/>
                          <a:cs typeface="Comic Sans MS"/>
                        </a:rPr>
                        <a:t> –</a:t>
                      </a:r>
                      <a:r>
                        <a:rPr lang="bn-IN" sz="1400" b="1" cap="none" spc="0" dirty="0" smtClean="0">
                          <a:ln w="1905"/>
                          <a:solidFill>
                            <a:srgbClr val="D77C0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/>
                          <a:cs typeface="Comic Sans MS"/>
                        </a:rPr>
                        <a:t> CHAT – NAC (NOUVEAUX</a:t>
                      </a:r>
                      <a:r>
                        <a:rPr lang="bn-IN" sz="1400" b="1" cap="none" spc="0" baseline="0" dirty="0" smtClean="0">
                          <a:ln w="1905"/>
                          <a:solidFill>
                            <a:srgbClr val="D77C0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/>
                          <a:cs typeface="Comic Sans MS"/>
                        </a:rPr>
                        <a:t> ANIMAUX DE COMPAGNIE)</a:t>
                      </a:r>
                      <a:endParaRPr lang="fr-FR" sz="1400" b="1" cap="none" spc="0" dirty="0">
                        <a:ln w="1905"/>
                        <a:solidFill>
                          <a:srgbClr val="D77C0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/>
                        <a:cs typeface="Comic Sans MS"/>
                      </a:endParaRPr>
                    </a:p>
                  </a:txBody>
                  <a:tcPr marL="94081" marR="94081" marT="47478" marB="47478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/>
                        <a:cs typeface="Comic Sans MS"/>
                      </a:endParaRPr>
                    </a:p>
                  </a:txBody>
                  <a:tcPr marL="94081" marR="94081" marT="47478" marB="47478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/>
                        <a:cs typeface="Comic Sans MS"/>
                      </a:endParaRPr>
                    </a:p>
                  </a:txBody>
                  <a:tcPr marL="94081" marR="94081" marT="47478" marB="47478"/>
                </a:tc>
              </a:tr>
              <a:tr h="274889">
                <a:tc>
                  <a:txBody>
                    <a:bodyPr/>
                    <a:lstStyle/>
                    <a:p>
                      <a:pPr algn="ctr"/>
                      <a:r>
                        <a:rPr lang="bn-IN" sz="1200" b="1" dirty="0" smtClean="0">
                          <a:latin typeface="Comic Sans MS"/>
                          <a:cs typeface="Comic Sans MS"/>
                        </a:rPr>
                        <a:t>Espèce</a:t>
                      </a:r>
                      <a:endParaRPr lang="fr-FR" sz="1200" b="1" dirty="0">
                        <a:latin typeface="Comic Sans MS"/>
                        <a:cs typeface="Comic Sans MS"/>
                      </a:endParaRPr>
                    </a:p>
                  </a:txBody>
                  <a:tcPr marL="94081" marR="94081" marT="47478" marB="47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b="1" dirty="0" smtClean="0">
                          <a:latin typeface="Comic Sans MS"/>
                          <a:cs typeface="Comic Sans MS"/>
                        </a:rPr>
                        <a:t>Durée de la formation</a:t>
                      </a:r>
                      <a:endParaRPr lang="fr-FR" sz="1200" b="1" dirty="0">
                        <a:latin typeface="Comic Sans MS"/>
                        <a:cs typeface="Comic Sans MS"/>
                      </a:endParaRPr>
                    </a:p>
                  </a:txBody>
                  <a:tcPr marL="94081" marR="94081" marT="47478" marB="47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b="1" dirty="0" smtClean="0">
                          <a:latin typeface="Comic Sans MS"/>
                          <a:cs typeface="Comic Sans MS"/>
                        </a:rPr>
                        <a:t>Coût de la formation</a:t>
                      </a:r>
                      <a:endParaRPr lang="fr-FR" sz="1200" b="1" dirty="0">
                        <a:latin typeface="Comic Sans MS"/>
                        <a:cs typeface="Comic Sans MS"/>
                      </a:endParaRPr>
                    </a:p>
                  </a:txBody>
                  <a:tcPr marL="94081" marR="94081" marT="47478" marB="47478"/>
                </a:tc>
              </a:tr>
              <a:tr h="157917"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6C6F4C"/>
                          </a:solidFill>
                          <a:latin typeface="Comic Sans MS"/>
                          <a:cs typeface="Comic Sans MS"/>
                        </a:rPr>
                        <a:t>Toutes espèces</a:t>
                      </a:r>
                      <a:endParaRPr lang="fr-FR" sz="1200" b="1" dirty="0">
                        <a:solidFill>
                          <a:srgbClr val="6C6F4C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4081" marR="94081" marT="47478" marB="47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b="1" dirty="0" smtClean="0">
                          <a:solidFill>
                            <a:srgbClr val="6C6F4C"/>
                          </a:solidFill>
                          <a:latin typeface="Comic Sans MS"/>
                          <a:cs typeface="Comic Sans MS"/>
                        </a:rPr>
                        <a:t>7 heures</a:t>
                      </a:r>
                      <a:endParaRPr lang="fr-FR" sz="1200" b="1" dirty="0">
                        <a:solidFill>
                          <a:srgbClr val="6C6F4C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4081" marR="94081" marT="47478" marB="47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b="1" dirty="0" smtClean="0">
                          <a:solidFill>
                            <a:srgbClr val="6C6F4C"/>
                          </a:solidFill>
                          <a:latin typeface="Comic Sans MS"/>
                          <a:cs typeface="Comic Sans MS"/>
                        </a:rPr>
                        <a:t>120 €</a:t>
                      </a:r>
                      <a:endParaRPr lang="fr-FR" sz="1200" b="1" dirty="0">
                        <a:solidFill>
                          <a:srgbClr val="6C6F4C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4081" marR="94081" marT="47478" marB="47478"/>
                </a:tc>
              </a:tr>
            </a:tbl>
          </a:graphicData>
        </a:graphic>
      </p:graphicFrame>
      <p:pic>
        <p:nvPicPr>
          <p:cNvPr id="1025" name="Placeholder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13" y="872940"/>
            <a:ext cx="2074058" cy="11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83855" y="3399708"/>
            <a:ext cx="8041912" cy="89566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4522" tIns="47261" rIns="94522" bIns="47261" rtlCol="0">
            <a:spAutoFit/>
          </a:bodyPr>
          <a:lstStyle/>
          <a:p>
            <a:pPr algn="ctr"/>
            <a:r>
              <a:rPr lang="bn-IN" sz="1600" b="1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Huit thématiques abordées</a:t>
            </a:r>
          </a:p>
          <a:p>
            <a:endParaRPr lang="bn-IN" sz="1200" b="1" dirty="0">
              <a:solidFill>
                <a:srgbClr val="3477B2"/>
              </a:solidFill>
              <a:latin typeface="Comic Sans MS"/>
              <a:cs typeface="Comic Sans MS"/>
            </a:endParaRPr>
          </a:p>
          <a:p>
            <a:pPr algn="ctr"/>
            <a:r>
              <a:rPr lang="bn-IN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Alimentation –</a:t>
            </a:r>
            <a:r>
              <a:rPr lang="bn-IN" sz="1100" b="1" cap="all" dirty="0">
                <a:solidFill>
                  <a:srgbClr val="3477B2"/>
                </a:solidFill>
                <a:latin typeface="Comic Sans MS"/>
                <a:cs typeface="Comic Sans MS"/>
              </a:rPr>
              <a:t> </a:t>
            </a:r>
            <a:r>
              <a:rPr lang="bn-IN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C</a:t>
            </a:r>
            <a:r>
              <a:rPr lang="fr-FR" sz="1100" b="1" cap="all" dirty="0" err="1" smtClean="0">
                <a:solidFill>
                  <a:srgbClr val="3477B2"/>
                </a:solidFill>
                <a:latin typeface="Comic Sans MS"/>
                <a:cs typeface="Comic Sans MS"/>
              </a:rPr>
              <a:t>omportement</a:t>
            </a:r>
            <a:r>
              <a:rPr lang="bn-IN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 – </a:t>
            </a:r>
            <a:r>
              <a:rPr lang="fr-FR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logement</a:t>
            </a:r>
            <a:r>
              <a:rPr lang="bn-IN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 – </a:t>
            </a:r>
            <a:r>
              <a:rPr lang="fr-FR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droit</a:t>
            </a:r>
            <a:r>
              <a:rPr lang="bn-IN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 – </a:t>
            </a:r>
          </a:p>
          <a:p>
            <a:pPr algn="ctr"/>
            <a:r>
              <a:rPr lang="fr-FR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reproduction</a:t>
            </a:r>
            <a:r>
              <a:rPr lang="bn-IN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 – </a:t>
            </a:r>
            <a:r>
              <a:rPr lang="fr-FR" sz="1100" b="1" cap="all" dirty="0" err="1" smtClean="0">
                <a:solidFill>
                  <a:srgbClr val="3477B2"/>
                </a:solidFill>
                <a:latin typeface="Comic Sans MS"/>
                <a:cs typeface="Comic Sans MS"/>
              </a:rPr>
              <a:t>sant</a:t>
            </a:r>
            <a:r>
              <a:rPr lang="bn-IN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é -</a:t>
            </a:r>
            <a:r>
              <a:rPr lang="fr-FR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transport </a:t>
            </a:r>
            <a:r>
              <a:rPr lang="bn-IN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-</a:t>
            </a:r>
            <a:r>
              <a:rPr lang="fr-FR" sz="1100" b="1" cap="all" dirty="0" smtClean="0">
                <a:solidFill>
                  <a:srgbClr val="3477B2"/>
                </a:solidFill>
                <a:latin typeface="Comic Sans MS"/>
                <a:cs typeface="Comic Sans MS"/>
              </a:rPr>
              <a:t>sélection</a:t>
            </a:r>
            <a:endParaRPr lang="bn-IN" sz="1100" b="1" dirty="0" smtClean="0">
              <a:solidFill>
                <a:srgbClr val="3477B2"/>
              </a:solidFill>
              <a:latin typeface="Comic Sans MS"/>
              <a:cs typeface="Comic Sans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1625" y="8081594"/>
            <a:ext cx="8014144" cy="1538883"/>
          </a:xfrm>
          <a:prstGeom prst="rect">
            <a:avLst/>
          </a:prstGeom>
          <a:ln w="28575" cmpd="sng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400" b="1" dirty="0" smtClean="0">
                <a:solidFill>
                  <a:schemeClr val="accent1">
                    <a:lumMod val="50000"/>
                  </a:schemeClr>
                </a:solidFill>
              </a:rPr>
              <a:t>Lieu de la formation:                                                                                       </a:t>
            </a:r>
            <a:r>
              <a:rPr lang="bn-IN" sz="1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INFOLINE</a:t>
            </a:r>
            <a:r>
              <a:rPr lang="bn-IN" sz="1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bn-IN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n-IN" sz="1200" b="1" dirty="0" smtClean="0">
                <a:solidFill>
                  <a:schemeClr val="accent4">
                    <a:lumMod val="75000"/>
                  </a:schemeClr>
                </a:solidFill>
              </a:rPr>
              <a:t>Aéroport Pôle Caraïbes</a:t>
            </a:r>
          </a:p>
          <a:p>
            <a:r>
              <a:rPr lang="bn-IN" sz="1200" b="1" dirty="0" smtClean="0">
                <a:solidFill>
                  <a:schemeClr val="accent4">
                    <a:lumMod val="75000"/>
                  </a:schemeClr>
                </a:solidFill>
              </a:rPr>
              <a:t>97139 LES ABYMES				 </a:t>
            </a:r>
            <a:r>
              <a:rPr lang="bn-IN" sz="12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0590 </a:t>
            </a:r>
            <a:r>
              <a:rPr lang="bn-IN" sz="1200" b="1" dirty="0" smtClean="0">
                <a:solidFill>
                  <a:schemeClr val="accent4">
                    <a:lumMod val="75000"/>
                  </a:schemeClr>
                </a:solidFill>
              </a:rPr>
              <a:t>21 11 91</a:t>
            </a:r>
          </a:p>
          <a:p>
            <a:r>
              <a:rPr lang="bn-IN" sz="12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                                          </a:t>
            </a:r>
            <a:r>
              <a:rPr lang="bn-IN" sz="1100" dirty="0" smtClean="0">
                <a:solidFill>
                  <a:schemeClr val="accent4">
                    <a:lumMod val="75000"/>
                  </a:schemeClr>
                </a:solidFill>
              </a:rPr>
              <a:t>  	            </a:t>
            </a:r>
            <a:r>
              <a:rPr lang="bn-IN" sz="11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</a:t>
            </a:r>
            <a:r>
              <a:rPr lang="bn-IN" sz="1200" b="1" dirty="0" smtClean="0">
                <a:solidFill>
                  <a:schemeClr val="accent4">
                    <a:lumMod val="75000"/>
                  </a:schemeClr>
                </a:solidFill>
              </a:rPr>
              <a:t>formation</a:t>
            </a:r>
            <a:r>
              <a:rPr lang="bn-IN" sz="1200" b="1" dirty="0" smtClean="0">
                <a:solidFill>
                  <a:schemeClr val="accent4">
                    <a:lumMod val="75000"/>
                  </a:schemeClr>
                </a:solidFill>
              </a:rPr>
              <a:t>@domaine-canin.com</a:t>
            </a:r>
          </a:p>
          <a:p>
            <a:endParaRPr lang="bn-IN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bn-I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bn-IN" sz="1100" b="1" dirty="0" smtClean="0">
              <a:solidFill>
                <a:srgbClr val="3366FF"/>
              </a:solidFill>
            </a:endParaRPr>
          </a:p>
          <a:p>
            <a:pPr algn="ctr"/>
            <a:r>
              <a:rPr lang="fr-FR" sz="900" b="1" i="1" dirty="0"/>
              <a:t>Financement possible par CPF (Compte Personnel de Formation), DIF (Droit Individuel à la Formation : fonction publique), VIVEA, FAFSEA, Fonds propres... </a:t>
            </a:r>
          </a:p>
        </p:txBody>
      </p:sp>
      <p:pic>
        <p:nvPicPr>
          <p:cNvPr id="19" name="Image 18" descr="LOGO Domaine Canin petit modè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7" y="360268"/>
            <a:ext cx="530629" cy="51267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3856" y="1868944"/>
            <a:ext cx="8041911" cy="151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800" b="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Public concerné</a:t>
            </a:r>
          </a:p>
          <a:p>
            <a:pPr algn="ctr"/>
            <a:endParaRPr lang="bn-IN" sz="1050" b="1" dirty="0" smtClean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algn="just"/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Toute personne titulaire:</a:t>
            </a:r>
          </a:p>
          <a:p>
            <a:pPr algn="just"/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-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D'une certification professionnelle enregistrée au répertoire national des certifications professionnelles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algn="just"/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-D’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une attestation de connaissances délivrée par la DAAF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algn="just"/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-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D'un certificat de capacité « CCAD » délivré en application des dispositions en vigueur avant le 1er janvier 2016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 </a:t>
            </a:r>
            <a:r>
              <a:rPr lang="fr-FR" sz="1200" b="1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rPr>
              <a:t></a:t>
            </a:r>
            <a:endParaRPr lang="fr-FR" sz="1200" b="1" dirty="0">
              <a:solidFill>
                <a:schemeClr val="accent4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2" name="Image 1" descr="Le Domaine can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3" y="8718287"/>
            <a:ext cx="508095" cy="6338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59537" y="1526624"/>
            <a:ext cx="1846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BANDE BLEU DOSSIER D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3875" cy="964723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11623" y="7501401"/>
            <a:ext cx="8014143" cy="5801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4522" tIns="47261" rIns="94522" bIns="47261" rtlCol="0">
            <a:spAutoFit/>
          </a:bodyPr>
          <a:lstStyle/>
          <a:p>
            <a:pPr algn="ctr"/>
            <a:r>
              <a:rPr lang="bn-IN" sz="1050" b="1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rPr>
              <a:t>Nombre minimum de stagiaires: 4 personnes</a:t>
            </a:r>
          </a:p>
          <a:p>
            <a:pPr algn="ctr"/>
            <a:endParaRPr lang="bn-IN" sz="1050" b="1" dirty="0">
              <a:solidFill>
                <a:schemeClr val="accent4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algn="ctr"/>
            <a:r>
              <a:rPr lang="bn-IN" sz="1050" b="1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rPr>
              <a:t>Une attestation est délivrée à l’issue de la formation</a:t>
            </a: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3640751" y="9002316"/>
            <a:ext cx="3794580" cy="513626"/>
          </a:xfrm>
        </p:spPr>
        <p:txBody>
          <a:bodyPr/>
          <a:lstStyle/>
          <a:p>
            <a:r>
              <a:rPr lang="en-US" sz="900" dirty="0" smtClean="0"/>
              <a:t>VERSION N</a:t>
            </a:r>
            <a:r>
              <a:rPr lang="bn-IN" sz="900" dirty="0" smtClean="0"/>
              <a:t>°20160926</a:t>
            </a:r>
            <a:endParaRPr lang="en-US" sz="900" dirty="0"/>
          </a:p>
        </p:txBody>
      </p:sp>
      <p:pic>
        <p:nvPicPr>
          <p:cNvPr id="7" name="Image 6" descr="LOGO VeriSelect-Formation-professionnell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09" y="8140459"/>
            <a:ext cx="1562940" cy="9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cilloscop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scilloscop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scilloscop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159</Words>
  <Application>Microsoft Macintosh PowerPoint</Application>
  <PresentationFormat>Personnalisé</PresentationFormat>
  <Paragraphs>54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Oscilloscope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mini1domcan</dc:creator>
  <cp:lastModifiedBy>Mac Mini 2</cp:lastModifiedBy>
  <cp:revision>65</cp:revision>
  <cp:lastPrinted>2016-09-19T17:07:22Z</cp:lastPrinted>
  <dcterms:created xsi:type="dcterms:W3CDTF">2015-07-07T19:36:05Z</dcterms:created>
  <dcterms:modified xsi:type="dcterms:W3CDTF">2016-10-12T13:23:22Z</dcterms:modified>
</cp:coreProperties>
</file>